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8" y="8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3BB2B-C50B-4E0D-BBB7-37DB035B0B97}" type="datetimeFigureOut">
              <a:rPr lang="en-US" smtClean="0"/>
              <a:t>25-Aug-16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BD142-CBEB-484E-8C99-FF37F0FDA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33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BD142-CBEB-484E-8C99-FF37F0FDA5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01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BD142-CBEB-484E-8C99-FF37F0FDA5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221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BD142-CBEB-484E-8C99-FF37F0FDA5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064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BD142-CBEB-484E-8C99-FF37F0FDA5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9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191B-686F-41AB-B6EF-3731A5E8D16A}" type="datetimeFigureOut">
              <a:rPr lang="en-US" smtClean="0"/>
              <a:t>25-Aug-16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D55A-62CD-4C84-966F-A172CB6D0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191B-686F-41AB-B6EF-3731A5E8D16A}" type="datetimeFigureOut">
              <a:rPr lang="en-US" smtClean="0"/>
              <a:t>25-Aug-16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D55A-62CD-4C84-966F-A172CB6D0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191B-686F-41AB-B6EF-3731A5E8D16A}" type="datetimeFigureOut">
              <a:rPr lang="en-US" smtClean="0"/>
              <a:t>25-Aug-16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D55A-62CD-4C84-966F-A172CB6D0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191B-686F-41AB-B6EF-3731A5E8D16A}" type="datetimeFigureOut">
              <a:rPr lang="en-US" smtClean="0"/>
              <a:t>25-Aug-16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D55A-62CD-4C84-966F-A172CB6D0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191B-686F-41AB-B6EF-3731A5E8D16A}" type="datetimeFigureOut">
              <a:rPr lang="en-US" smtClean="0"/>
              <a:t>25-Aug-16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D55A-62CD-4C84-966F-A172CB6D0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191B-686F-41AB-B6EF-3731A5E8D16A}" type="datetimeFigureOut">
              <a:rPr lang="en-US" smtClean="0"/>
              <a:t>25-Aug-16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D55A-62CD-4C84-966F-A172CB6D0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191B-686F-41AB-B6EF-3731A5E8D16A}" type="datetimeFigureOut">
              <a:rPr lang="en-US" smtClean="0"/>
              <a:t>25-Aug-16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D55A-62CD-4C84-966F-A172CB6D0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191B-686F-41AB-B6EF-3731A5E8D16A}" type="datetimeFigureOut">
              <a:rPr lang="en-US" smtClean="0"/>
              <a:t>25-Aug-16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D55A-62CD-4C84-966F-A172CB6D0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191B-686F-41AB-B6EF-3731A5E8D16A}" type="datetimeFigureOut">
              <a:rPr lang="en-US" smtClean="0"/>
              <a:t>25-Aug-16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D55A-62CD-4C84-966F-A172CB6D0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191B-686F-41AB-B6EF-3731A5E8D16A}" type="datetimeFigureOut">
              <a:rPr lang="en-US" smtClean="0"/>
              <a:t>25-Aug-16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D55A-62CD-4C84-966F-A172CB6D0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191B-686F-41AB-B6EF-3731A5E8D16A}" type="datetimeFigureOut">
              <a:rPr lang="en-US" smtClean="0"/>
              <a:t>25-Aug-16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D55A-62CD-4C84-966F-A172CB6D0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D191B-686F-41AB-B6EF-3731A5E8D16A}" type="datetimeFigureOut">
              <a:rPr lang="en-US" smtClean="0"/>
              <a:t>25-Aug-16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BD55A-62CD-4C84-966F-A172CB6D02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b="1" u="sng" dirty="0" smtClean="0"/>
              <a:t>How does Kelly present ideas about bullies and victims in DNA?</a:t>
            </a:r>
            <a:endParaRPr lang="en-US" b="1" u="sng" dirty="0"/>
          </a:p>
        </p:txBody>
      </p:sp>
      <p:sp>
        <p:nvSpPr>
          <p:cNvPr id="5" name="Cloud Callout 4"/>
          <p:cNvSpPr/>
          <p:nvPr/>
        </p:nvSpPr>
        <p:spPr>
          <a:xfrm>
            <a:off x="827584" y="2636912"/>
            <a:ext cx="3384376" cy="2376264"/>
          </a:xfrm>
          <a:prstGeom prst="cloudCallout">
            <a:avLst>
              <a:gd name="adj1" fmla="val -47851"/>
              <a:gd name="adj2" fmla="val 60236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Think about and create a mind map of the stereotypical qualities of bullies.</a:t>
            </a:r>
            <a:endParaRPr lang="en-GB" dirty="0"/>
          </a:p>
        </p:txBody>
      </p:sp>
      <p:sp>
        <p:nvSpPr>
          <p:cNvPr id="6" name="Cloud Callout 5"/>
          <p:cNvSpPr/>
          <p:nvPr/>
        </p:nvSpPr>
        <p:spPr>
          <a:xfrm>
            <a:off x="4860032" y="2492896"/>
            <a:ext cx="3384376" cy="2376264"/>
          </a:xfrm>
          <a:prstGeom prst="cloudCallout">
            <a:avLst>
              <a:gd name="adj1" fmla="val -47851"/>
              <a:gd name="adj2" fmla="val 60236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Think about and create a mind map of the stereotypical qualities of victims.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Bullies </a:t>
            </a:r>
            <a:r>
              <a:rPr lang="en-GB" b="1" u="sng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vs. </a:t>
            </a:r>
            <a:r>
              <a:rPr lang="en-GB" b="1" u="sng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Victims</a:t>
            </a:r>
            <a:endParaRPr lang="en-US" b="1" u="sng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Under two separate headings make a list of</a:t>
            </a:r>
          </a:p>
          <a:p>
            <a:pPr>
              <a:buNone/>
            </a:pPr>
            <a:r>
              <a:rPr lang="en-GB" dirty="0">
                <a:latin typeface="Arial" pitchFamily="34" charset="0"/>
                <a:cs typeface="Arial" pitchFamily="34" charset="0"/>
              </a:rPr>
              <a:t>w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ho are the bullies</a:t>
            </a:r>
          </a:p>
          <a:p>
            <a:pPr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and who are the</a:t>
            </a:r>
          </a:p>
          <a:p>
            <a:pPr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victims in the play.</a:t>
            </a:r>
          </a:p>
          <a:p>
            <a:pPr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For each character find</a:t>
            </a:r>
          </a:p>
          <a:p>
            <a:pPr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evidence to prove their</a:t>
            </a:r>
          </a:p>
          <a:p>
            <a:pPr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status.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2" name="Picture 2" descr="http://www.mobileedproductions.com/Portals/57580/images/school%20assemblies%20-%20anti%20bullying%202-resized-60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276872"/>
            <a:ext cx="4279138" cy="40101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>
                <a:solidFill>
                  <a:srgbClr val="0000CC"/>
                </a:solidFill>
              </a:rPr>
              <a:t>How does Kelly present ideas about bullies and victims in DNA?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456384"/>
          </a:xfrm>
        </p:spPr>
        <p:txBody>
          <a:bodyPr>
            <a:normAutofit fontScale="77500" lnSpcReduction="20000"/>
          </a:bodyPr>
          <a:lstStyle/>
          <a:p>
            <a:r>
              <a:rPr lang="en-GB" b="1" dirty="0" smtClean="0">
                <a:solidFill>
                  <a:srgbClr val="0000CC"/>
                </a:solidFill>
              </a:rPr>
              <a:t>AO1</a:t>
            </a:r>
          </a:p>
          <a:p>
            <a:pPr>
              <a:buNone/>
            </a:pPr>
            <a:r>
              <a:rPr lang="en-GB" dirty="0" smtClean="0"/>
              <a:t>Respond to texts critically and imaginatively; select</a:t>
            </a:r>
          </a:p>
          <a:p>
            <a:pPr>
              <a:buNone/>
            </a:pPr>
            <a:r>
              <a:rPr lang="en-GB" dirty="0" smtClean="0"/>
              <a:t>and evaluate relevant  textual detail to illustrate and</a:t>
            </a:r>
          </a:p>
          <a:p>
            <a:pPr>
              <a:buNone/>
            </a:pPr>
            <a:r>
              <a:rPr lang="en-GB" dirty="0" smtClean="0"/>
              <a:t>support interpretations</a:t>
            </a:r>
          </a:p>
          <a:p>
            <a:pPr>
              <a:buNone/>
            </a:pPr>
            <a:endParaRPr lang="en-GB" dirty="0"/>
          </a:p>
          <a:p>
            <a:r>
              <a:rPr lang="en-GB" b="1" dirty="0" smtClean="0">
                <a:solidFill>
                  <a:srgbClr val="0000CC"/>
                </a:solidFill>
              </a:rPr>
              <a:t>AO2</a:t>
            </a:r>
          </a:p>
          <a:p>
            <a:pPr>
              <a:buNone/>
            </a:pPr>
            <a:r>
              <a:rPr lang="en-GB" dirty="0" smtClean="0"/>
              <a:t>Explain how language, structure and form</a:t>
            </a:r>
          </a:p>
          <a:p>
            <a:pPr>
              <a:buNone/>
            </a:pPr>
            <a:r>
              <a:rPr lang="en-GB" dirty="0" smtClean="0"/>
              <a:t>contribute to writers’ presentation of ideas, themes</a:t>
            </a:r>
          </a:p>
          <a:p>
            <a:pPr>
              <a:buNone/>
            </a:pPr>
            <a:r>
              <a:rPr lang="en-GB" dirty="0" smtClean="0"/>
              <a:t>and settings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go! 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1700808"/>
            <a:ext cx="3744416" cy="194421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Using the ideas that you have planned answer the question. 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 smtClean="0"/>
              <a:t>Look carefully at the AOs.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788024" y="1700808"/>
            <a:ext cx="3744416" cy="24482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u="sng" dirty="0">
                <a:solidFill>
                  <a:schemeClr val="tx1"/>
                </a:solidFill>
              </a:rPr>
              <a:t>How does Kelly present ideas about bullies and victims in DNA?</a:t>
            </a:r>
            <a:endParaRPr lang="en-GB" sz="2800" dirty="0" smtClean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718489" y="5661248"/>
            <a:ext cx="4978896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If you need some hints, look at the next slide for some ideas from AQA.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5711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2132856"/>
            <a:ext cx="8280920" cy="39703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>
                <a:solidFill>
                  <a:srgbClr val="0000CC"/>
                </a:solidFill>
              </a:rPr>
              <a:t>How does Kelly present ideas about bullies and victims in DNA?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GB" sz="5800" dirty="0" smtClean="0"/>
              <a:t>What AQA say: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b="1" dirty="0" smtClean="0">
                <a:solidFill>
                  <a:srgbClr val="0000CC"/>
                </a:solidFill>
              </a:rPr>
              <a:t>A01: </a:t>
            </a:r>
          </a:p>
          <a:p>
            <a:pPr>
              <a:buNone/>
            </a:pPr>
            <a:r>
              <a:rPr lang="en-GB" dirty="0" smtClean="0"/>
              <a:t>Characters who are bullies and characters who  are victims; society is</a:t>
            </a:r>
          </a:p>
          <a:p>
            <a:pPr>
              <a:buNone/>
            </a:pPr>
            <a:r>
              <a:rPr lang="en-GB" dirty="0" smtClean="0"/>
              <a:t>willing to join in bullying  of man suspected of killing Adam without </a:t>
            </a:r>
          </a:p>
          <a:p>
            <a:pPr>
              <a:buNone/>
            </a:pPr>
            <a:r>
              <a:rPr lang="en-GB" dirty="0" smtClean="0"/>
              <a:t>much evidence; some people thrive in a society where bulling</a:t>
            </a:r>
          </a:p>
          <a:p>
            <a:pPr>
              <a:buNone/>
            </a:pPr>
            <a:r>
              <a:rPr lang="en-GB" dirty="0" smtClean="0"/>
              <a:t>is facilitated; effects of 	bulling on the perpetrators as well as the </a:t>
            </a:r>
          </a:p>
          <a:p>
            <a:pPr>
              <a:buNone/>
            </a:pPr>
            <a:r>
              <a:rPr lang="en-GB" dirty="0" smtClean="0"/>
              <a:t>victims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b="1" dirty="0" smtClean="0">
                <a:solidFill>
                  <a:srgbClr val="0000CC"/>
                </a:solidFill>
              </a:rPr>
              <a:t>AO2: </a:t>
            </a:r>
          </a:p>
          <a:p>
            <a:pPr>
              <a:buNone/>
            </a:pPr>
            <a:r>
              <a:rPr lang="en-GB" dirty="0" smtClean="0"/>
              <a:t>Evaluation of effect of characters finishing each others’ sentences</a:t>
            </a:r>
          </a:p>
          <a:p>
            <a:pPr>
              <a:buNone/>
            </a:pPr>
            <a:r>
              <a:rPr lang="en-GB" dirty="0" smtClean="0"/>
              <a:t>when discussing Adam’s ‘death’; details of Cathy’s behaviour linked with what</a:t>
            </a:r>
          </a:p>
          <a:p>
            <a:pPr>
              <a:buNone/>
            </a:pPr>
            <a:r>
              <a:rPr lang="en-GB" dirty="0" smtClean="0"/>
              <a:t>she has done; structural effect of Phil’s silences to show effect of being a bully</a:t>
            </a:r>
          </a:p>
          <a:p>
            <a:pPr>
              <a:buNone/>
            </a:pPr>
            <a:r>
              <a:rPr lang="en-GB" dirty="0" smtClean="0"/>
              <a:t>on him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237</Words>
  <Application>Microsoft Office PowerPoint</Application>
  <PresentationFormat>On-screen Show (4:3)</PresentationFormat>
  <Paragraphs>59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How does Kelly present ideas about bullies and victims in DNA?</vt:lpstr>
      <vt:lpstr>Bullies vs. Victims</vt:lpstr>
      <vt:lpstr>How does Kelly present ideas about bullies and victims in DNA?</vt:lpstr>
      <vt:lpstr>Have a go! </vt:lpstr>
      <vt:lpstr>How does Kelly present ideas about bullies and victims in DNA?</vt:lpstr>
    </vt:vector>
  </TitlesOfParts>
  <Company>Acer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does Kelly present ideas about bullies and victims in DNA?</dc:title>
  <dc:creator>Valued Acer Customer</dc:creator>
  <cp:lastModifiedBy>Nick Lewis</cp:lastModifiedBy>
  <cp:revision>3</cp:revision>
  <dcterms:created xsi:type="dcterms:W3CDTF">2012-02-20T10:43:27Z</dcterms:created>
  <dcterms:modified xsi:type="dcterms:W3CDTF">2016-08-25T17:42:05Z</dcterms:modified>
</cp:coreProperties>
</file>